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6FDDE25-ACC8-4902-9D0F-5D261855C1B7}"/>
    <pc:docChg chg="modSld">
      <pc:chgData name="Narelle Wheaton" userId="6e1b2b30-480e-4f91-806b-6735d5b9e446" providerId="ADAL" clId="{B6FDDE25-ACC8-4902-9D0F-5D261855C1B7}" dt="2023-08-10T05:23:04.212" v="1" actId="1076"/>
      <pc:docMkLst>
        <pc:docMk/>
      </pc:docMkLst>
      <pc:sldChg chg="modSp mod">
        <pc:chgData name="Narelle Wheaton" userId="6e1b2b30-480e-4f91-806b-6735d5b9e446" providerId="ADAL" clId="{B6FDDE25-ACC8-4902-9D0F-5D261855C1B7}" dt="2023-08-10T05:23:04.212" v="1" actId="1076"/>
        <pc:sldMkLst>
          <pc:docMk/>
          <pc:sldMk cId="3199077030" sldId="256"/>
        </pc:sldMkLst>
        <pc:spChg chg="mod">
          <ac:chgData name="Narelle Wheaton" userId="6e1b2b30-480e-4f91-806b-6735d5b9e446" providerId="ADAL" clId="{B6FDDE25-ACC8-4902-9D0F-5D261855C1B7}" dt="2023-08-10T05:23:04.212" v="1" actId="1076"/>
          <ac:spMkLst>
            <pc:docMk/>
            <pc:sldMk cId="3199077030" sldId="256"/>
            <ac:spMk id="3" creationId="{6F53430B-7BE9-4549-AF3F-3E83584AA00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0922D-340D-48F2-B758-75C2A601D5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71E2F3-0935-4554-BEAC-8694ADC3EA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0B3A1-CD3C-4E54-B328-FAF811D78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2FB6-EC34-44DE-A3CA-9AF5C0E61B7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4EA0D-F341-41F5-8E0B-91CC795C7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1CDA5B-01AD-457A-BA47-F829A4A99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1F01-86D5-49DA-B775-A859EFDA28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5867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BFEB4-D781-48CF-A654-B63310E4E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963F8E-CBDB-4998-AA9A-693A887BEC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B9CB8-C268-4D5D-AECE-9CB55F68C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2FB6-EC34-44DE-A3CA-9AF5C0E61B7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B7F1F-4FD7-4FA1-B04B-2FB731ED5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C1D908-2B3B-4375-BF58-212CC5CFE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1F01-86D5-49DA-B775-A859EFDA28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6770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81FB08-6F6E-4152-85C3-5972365DED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47F756-5EDB-4D3D-A3FF-6A414BAD41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D712A-936A-40B0-8AD0-FE7F4965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2FB6-EC34-44DE-A3CA-9AF5C0E61B7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5C83E-157B-4DFE-A77C-2FE61336C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A4CBE8-6721-4237-BBA4-B25816A48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1F01-86D5-49DA-B775-A859EFDA28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3379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A91FD-B213-4994-8331-0735C5013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1E88A-FF83-4B7A-A78B-5B30A2FEA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D6B1F1-40F5-4110-B463-AB2AC5E68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2FB6-EC34-44DE-A3CA-9AF5C0E61B7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5C527D-C44D-4DAE-B130-7C66C2EC2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4CD232-2B5F-4E22-A1A0-A12CBBED3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1F01-86D5-49DA-B775-A859EFDA28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0505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89981-7743-4C66-ADF1-DA875F250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04CF58-F13A-4021-8B04-824A04338C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9DD48-6EBF-40DC-A51C-7BB71D5E4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2FB6-EC34-44DE-A3CA-9AF5C0E61B7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B3447-91A6-40D3-92F0-BA1A4B59A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A578E8-8261-4EEE-9108-C294A16CE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1F01-86D5-49DA-B775-A859EFDA28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0025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C3C66-4264-4E47-AB8E-C947B9090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4F3464-77D1-42CD-A1C0-B953544984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4A95A9-9B82-4577-B462-E1EF32954E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972686-5315-4C77-B1FD-72B386114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2FB6-EC34-44DE-A3CA-9AF5C0E61B7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FA321E-EA3F-4528-8E61-1C7853DB4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3BF88-38E0-44EF-85A0-0EE52B836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1F01-86D5-49DA-B775-A859EFDA28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2892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8292-B754-499C-9B59-E3079FC24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CFA550-77C3-49E0-A24B-51500FD5C5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E64971-643A-46F1-B181-EEF8E60C8D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4F3291-9577-4567-8D89-BF5C7D9A07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C273ED-8823-445F-B687-120626A901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0E8A34-622F-479A-B8FB-9A7BCF13C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2FB6-EC34-44DE-A3CA-9AF5C0E61B7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402A2B-AC7C-4110-AD88-67782E8FE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3073BF-EB21-4B4E-8F00-6B933AEE1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1F01-86D5-49DA-B775-A859EFDA28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3630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D5C35-4829-4F1E-9A1E-A708D768A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E0C3CB-C301-4697-86A6-7061A4CBE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2FB6-EC34-44DE-A3CA-9AF5C0E61B7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7C0C97-7311-4064-982D-32C02FEFA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5B5838-300E-47E1-93E3-8E5D81581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1F01-86D5-49DA-B775-A859EFDA28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8394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3E9E6B-7839-4253-877F-32A8CCA72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2FB6-EC34-44DE-A3CA-9AF5C0E61B7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1C6CB8-5E01-419C-9591-05C99E758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3260B7-B3CD-4A07-A7E7-A1DF0F534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1F01-86D5-49DA-B775-A859EFDA28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663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235C9-1E41-4EB0-B43C-78C0B575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213823-BFA1-4999-9E5A-B09558223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873965-4F1F-438B-B973-67CCB845FD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7558A9-475B-4F9B-B2F7-7910FBB3C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2FB6-EC34-44DE-A3CA-9AF5C0E61B7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F09843-E847-4083-953E-F94E09343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A50388-F8B3-4B38-87E5-A9916BACD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1F01-86D5-49DA-B775-A859EFDA28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8063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E63AD-0904-4386-AD7A-8B6579B9E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83A5ED-9A65-4782-A31F-7F3568CE15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5EA206-2430-48A6-AEBA-50E03DCFC2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AC2746-F4FF-44BA-A922-8ADAB700B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2FB6-EC34-44DE-A3CA-9AF5C0E61B7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602B9A-6442-4D81-8BCC-5B0EF9178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6133B7-E794-474B-9309-8B40B21DE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1F01-86D5-49DA-B775-A859EFDA28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2641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882402-14F9-414F-94C1-C922DA7EA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9D872B-F49C-4AFF-A139-DCDAE3F48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25CF0-432B-44E7-BEF5-88191054DB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C2FB6-EC34-44DE-A3CA-9AF5C0E61B7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9A886-3D6B-449B-80AC-833F007801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8237EE-14E6-4B2E-823F-DB97716A60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01F01-86D5-49DA-B775-A859EFDA28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2666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F53430B-7BE9-4549-AF3F-3E83584AA0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40552"/>
            <a:ext cx="9544050" cy="2376896"/>
          </a:xfrm>
        </p:spPr>
        <p:txBody>
          <a:bodyPr>
            <a:normAutofit/>
          </a:bodyPr>
          <a:lstStyle/>
          <a:p>
            <a:r>
              <a:rPr lang="en-AU" sz="4000" dirty="0">
                <a:solidFill>
                  <a:schemeClr val="bg1"/>
                </a:solidFill>
              </a:rPr>
              <a:t>Abba Father let me be Yours and Yours alone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May my will forever be evermore Your own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Never let my heart grow cold never let me go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Abba Father let me be Yours and Yours alone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FF8EA5-7439-482D-8A8A-6131BCFEE501}"/>
              </a:ext>
            </a:extLst>
          </p:cNvPr>
          <p:cNvSpPr/>
          <p:nvPr/>
        </p:nvSpPr>
        <p:spPr>
          <a:xfrm>
            <a:off x="200025" y="5756613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Song # 38686</a:t>
            </a: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Dave </a:t>
            </a:r>
            <a:r>
              <a:rPr lang="en-AU" sz="1100" b="0" i="0" dirty="0" err="1">
                <a:solidFill>
                  <a:schemeClr val="bg1"/>
                </a:solidFill>
                <a:effectLst/>
                <a:latin typeface="akagi_probook"/>
              </a:rPr>
              <a:t>Bilbrough</a:t>
            </a:r>
            <a:endParaRPr lang="en-AU" sz="11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© 1977 Thankyou Music (Admin. by SHOUT! Music Publishing Australia)</a:t>
            </a:r>
          </a:p>
          <a:p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1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199077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5E67DE-EFBF-4E59-90E1-F45DA8433A1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8E0AE5B-12F6-4070-92A0-60F1741354D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8524AD-6E34-4C58-AA07-5A518495DB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2022-03-02T06:00:38Z</dcterms:created>
  <dcterms:modified xsi:type="dcterms:W3CDTF">2023-08-10T05:23:06Z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